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3"/>
  </p:notesMasterIdLst>
  <p:sldIdLst>
    <p:sldId id="294" r:id="rId2"/>
    <p:sldId id="295" r:id="rId3"/>
    <p:sldId id="363" r:id="rId4"/>
    <p:sldId id="296" r:id="rId5"/>
    <p:sldId id="364" r:id="rId6"/>
    <p:sldId id="369" r:id="rId7"/>
    <p:sldId id="365" r:id="rId8"/>
    <p:sldId id="371" r:id="rId9"/>
    <p:sldId id="712" r:id="rId10"/>
    <p:sldId id="713" r:id="rId11"/>
    <p:sldId id="714" r:id="rId12"/>
    <p:sldId id="715" r:id="rId13"/>
    <p:sldId id="366" r:id="rId14"/>
    <p:sldId id="368" r:id="rId15"/>
    <p:sldId id="602" r:id="rId16"/>
    <p:sldId id="711" r:id="rId17"/>
    <p:sldId id="672" r:id="rId18"/>
    <p:sldId id="367" r:id="rId19"/>
    <p:sldId id="293" r:id="rId20"/>
    <p:sldId id="717" r:id="rId21"/>
    <p:sldId id="718" r:id="rId22"/>
    <p:sldId id="719" r:id="rId23"/>
    <p:sldId id="720" r:id="rId24"/>
    <p:sldId id="721" r:id="rId25"/>
    <p:sldId id="722" r:id="rId26"/>
    <p:sldId id="723" r:id="rId27"/>
    <p:sldId id="724" r:id="rId28"/>
    <p:sldId id="725" r:id="rId29"/>
    <p:sldId id="726" r:id="rId30"/>
    <p:sldId id="727" r:id="rId31"/>
    <p:sldId id="728" r:id="rId32"/>
    <p:sldId id="729" r:id="rId33"/>
    <p:sldId id="730" r:id="rId34"/>
    <p:sldId id="731" r:id="rId35"/>
    <p:sldId id="732" r:id="rId36"/>
    <p:sldId id="287" r:id="rId37"/>
    <p:sldId id="733" r:id="rId38"/>
    <p:sldId id="734" r:id="rId39"/>
    <p:sldId id="735" r:id="rId40"/>
    <p:sldId id="736" r:id="rId41"/>
    <p:sldId id="737" r:id="rId42"/>
    <p:sldId id="738" r:id="rId43"/>
    <p:sldId id="739" r:id="rId44"/>
    <p:sldId id="740" r:id="rId45"/>
    <p:sldId id="357" r:id="rId46"/>
    <p:sldId id="317" r:id="rId47"/>
    <p:sldId id="600" r:id="rId48"/>
    <p:sldId id="601" r:id="rId49"/>
    <p:sldId id="361" r:id="rId50"/>
    <p:sldId id="359" r:id="rId51"/>
    <p:sldId id="603" r:id="rId52"/>
    <p:sldId id="604" r:id="rId53"/>
    <p:sldId id="605" r:id="rId54"/>
    <p:sldId id="716" r:id="rId55"/>
    <p:sldId id="389" r:id="rId56"/>
    <p:sldId id="655" r:id="rId57"/>
    <p:sldId id="656" r:id="rId58"/>
    <p:sldId id="657" r:id="rId59"/>
    <p:sldId id="658" r:id="rId60"/>
    <p:sldId id="659" r:id="rId61"/>
    <p:sldId id="660" r:id="rId62"/>
    <p:sldId id="661" r:id="rId63"/>
    <p:sldId id="662" r:id="rId64"/>
    <p:sldId id="663" r:id="rId65"/>
    <p:sldId id="664" r:id="rId66"/>
    <p:sldId id="665" r:id="rId67"/>
    <p:sldId id="666" r:id="rId68"/>
    <p:sldId id="667" r:id="rId69"/>
    <p:sldId id="668" r:id="rId70"/>
    <p:sldId id="669" r:id="rId71"/>
    <p:sldId id="670" r:id="rId72"/>
    <p:sldId id="671" r:id="rId73"/>
    <p:sldId id="390" r:id="rId74"/>
    <p:sldId id="626" r:id="rId75"/>
    <p:sldId id="627" r:id="rId76"/>
    <p:sldId id="628" r:id="rId77"/>
    <p:sldId id="629" r:id="rId78"/>
    <p:sldId id="630" r:id="rId79"/>
    <p:sldId id="631" r:id="rId80"/>
    <p:sldId id="632" r:id="rId81"/>
    <p:sldId id="633" r:id="rId82"/>
    <p:sldId id="634" r:id="rId83"/>
    <p:sldId id="635" r:id="rId84"/>
    <p:sldId id="636" r:id="rId85"/>
    <p:sldId id="637" r:id="rId86"/>
    <p:sldId id="638" r:id="rId87"/>
    <p:sldId id="639" r:id="rId88"/>
    <p:sldId id="640" r:id="rId89"/>
    <p:sldId id="641" r:id="rId90"/>
    <p:sldId id="642" r:id="rId91"/>
    <p:sldId id="643" r:id="rId92"/>
    <p:sldId id="644" r:id="rId93"/>
    <p:sldId id="645" r:id="rId94"/>
    <p:sldId id="646" r:id="rId95"/>
    <p:sldId id="647" r:id="rId96"/>
    <p:sldId id="648" r:id="rId97"/>
    <p:sldId id="649" r:id="rId98"/>
    <p:sldId id="650" r:id="rId99"/>
    <p:sldId id="651" r:id="rId100"/>
    <p:sldId id="652" r:id="rId101"/>
    <p:sldId id="653" r:id="rId102"/>
    <p:sldId id="654" r:id="rId103"/>
    <p:sldId id="391" r:id="rId104"/>
    <p:sldId id="674" r:id="rId105"/>
    <p:sldId id="675" r:id="rId106"/>
    <p:sldId id="676" r:id="rId107"/>
    <p:sldId id="677" r:id="rId108"/>
    <p:sldId id="678" r:id="rId109"/>
    <p:sldId id="679" r:id="rId110"/>
    <p:sldId id="680" r:id="rId111"/>
    <p:sldId id="681" r:id="rId112"/>
    <p:sldId id="682" r:id="rId113"/>
    <p:sldId id="683" r:id="rId114"/>
    <p:sldId id="684" r:id="rId115"/>
    <p:sldId id="685" r:id="rId116"/>
    <p:sldId id="686" r:id="rId117"/>
    <p:sldId id="687" r:id="rId118"/>
    <p:sldId id="688" r:id="rId119"/>
    <p:sldId id="689" r:id="rId120"/>
    <p:sldId id="690" r:id="rId121"/>
    <p:sldId id="691" r:id="rId122"/>
    <p:sldId id="692" r:id="rId123"/>
    <p:sldId id="693" r:id="rId124"/>
    <p:sldId id="694" r:id="rId125"/>
    <p:sldId id="695" r:id="rId126"/>
    <p:sldId id="696" r:id="rId127"/>
    <p:sldId id="697" r:id="rId128"/>
    <p:sldId id="698" r:id="rId129"/>
    <p:sldId id="699" r:id="rId130"/>
    <p:sldId id="700" r:id="rId131"/>
    <p:sldId id="701" r:id="rId132"/>
    <p:sldId id="702" r:id="rId133"/>
    <p:sldId id="703" r:id="rId134"/>
    <p:sldId id="704" r:id="rId135"/>
    <p:sldId id="705" r:id="rId136"/>
    <p:sldId id="706" r:id="rId137"/>
    <p:sldId id="707" r:id="rId138"/>
    <p:sldId id="708" r:id="rId139"/>
    <p:sldId id="709" r:id="rId140"/>
    <p:sldId id="710" r:id="rId141"/>
    <p:sldId id="673" r:id="rId142"/>
    <p:sldId id="606" r:id="rId143"/>
    <p:sldId id="607" r:id="rId144"/>
    <p:sldId id="608" r:id="rId145"/>
    <p:sldId id="609" r:id="rId146"/>
    <p:sldId id="610" r:id="rId147"/>
    <p:sldId id="611" r:id="rId148"/>
    <p:sldId id="612" r:id="rId149"/>
    <p:sldId id="613" r:id="rId150"/>
    <p:sldId id="614" r:id="rId151"/>
    <p:sldId id="615" r:id="rId152"/>
    <p:sldId id="616" r:id="rId153"/>
    <p:sldId id="617" r:id="rId154"/>
    <p:sldId id="618" r:id="rId155"/>
    <p:sldId id="619" r:id="rId156"/>
    <p:sldId id="620" r:id="rId157"/>
    <p:sldId id="621" r:id="rId158"/>
    <p:sldId id="622" r:id="rId159"/>
    <p:sldId id="623" r:id="rId160"/>
    <p:sldId id="624" r:id="rId161"/>
    <p:sldId id="625" r:id="rId1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-96" y="-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9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8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4.png"/><Relationship Id="rId7" Type="http://schemas.openxmlformats.org/officeDocument/2006/relationships/image" Target="../media/image10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4.png"/><Relationship Id="rId4" Type="http://schemas.openxmlformats.org/officeDocument/2006/relationships/image" Target="../media/image10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6.png"/><Relationship Id="rId7" Type="http://schemas.openxmlformats.org/officeDocument/2006/relationships/image" Target="../media/image10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4.png"/><Relationship Id="rId4" Type="http://schemas.openxmlformats.org/officeDocument/2006/relationships/image" Target="../media/image10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서희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1969290"/>
            <a:ext cx="11576649" cy="295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21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370566000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33913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844399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96303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514240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50434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14866" y="241014"/>
            <a:ext cx="64011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삭제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268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87431144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587039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474829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95463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884722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4866" y="241014"/>
            <a:ext cx="77957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예약자 리스트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525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808521868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281869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853662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950324"/>
              </p:ext>
            </p:extLst>
          </p:nvPr>
        </p:nvGraphicFramePr>
        <p:xfrm>
          <a:off x="8509686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14866" y="241014"/>
            <a:ext cx="70423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회원정보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214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50567260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806069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309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64895290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999586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634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57205531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190391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576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98108737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13343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846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22589584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80363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04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21502617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635215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945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형준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692" y="1028173"/>
            <a:ext cx="9943042" cy="568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443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42804590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9797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310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5671968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767791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823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1879023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40597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086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42986646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230275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123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96524718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618402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141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45011746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326407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79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05258074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103470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14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01685552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594533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939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42409720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699439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03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86948279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11489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615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현태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641475"/>
            <a:ext cx="114871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44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30875711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764867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상세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924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8936406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727157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863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444658176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940622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048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22884671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457575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976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367822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306914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작성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140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21758326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632332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829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73842949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921722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557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37437936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979583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254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55756036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235481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713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24568374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699959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592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632199" y="2852936"/>
            <a:ext cx="7534365" cy="2145310"/>
          </a:xfrm>
        </p:spPr>
        <p:txBody>
          <a:bodyPr/>
          <a:lstStyle/>
          <a:p>
            <a:r>
              <a:rPr lang="en-US" altLang="ko-KR" b="1" dirty="0" smtClean="0"/>
              <a:t>[DB </a:t>
            </a:r>
            <a:r>
              <a:rPr lang="ko-KR" altLang="en-US" b="1" dirty="0" smtClean="0"/>
              <a:t>설계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ERD </a:t>
            </a:r>
            <a:r>
              <a:rPr lang="ko-KR" altLang="en-US" b="1" dirty="0" smtClean="0"/>
              <a:t>설계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31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74304188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661045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040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25186093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122493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919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46664510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358360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614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20570939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206967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114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8251419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939272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831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75343696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48357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079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83631458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409192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597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81786599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647851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660510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683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11650341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33564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347015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등록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397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03813297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22274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090808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139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5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638792973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509390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077889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및 </a:t>
            </a:r>
            <a:r>
              <a:rPr lang="ko-KR" altLang="en-US" sz="2500" b="1" smtClean="0">
                <a:solidFill>
                  <a:schemeClr val="bg1"/>
                </a:solidFill>
                <a:latin typeface="+mj-lt"/>
              </a:rPr>
              <a:t>결제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3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0572330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138980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58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56220574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487435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69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572827217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854467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72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87189319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423433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730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81783020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720441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09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02144000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434642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25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13142936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359482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62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05544150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778247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완성</a:t>
            </a:r>
            <a:r>
              <a:rPr lang="en-US" altLang="ko-KR" dirty="0" smtClean="0"/>
              <a:t>) – </a:t>
            </a:r>
            <a:r>
              <a:rPr lang="ko-KR" altLang="en-US" dirty="0" smtClean="0"/>
              <a:t>테이블 관계 및 주요 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15471"/>
            <a:ext cx="899160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26719155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408164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61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07335351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868874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854458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54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75616239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51033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97187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76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693249959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86917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355359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35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51832720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23979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606426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27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79409854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314126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334206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07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8101770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40483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913912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01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04975365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87603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243594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9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29152719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27007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07567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81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99557023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565096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361121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31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09" y="770467"/>
            <a:ext cx="9653057" cy="6036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83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97117778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53366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97437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4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58904509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74714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713411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31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94" y="982132"/>
            <a:ext cx="8643937" cy="573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7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개요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유즈케이스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요구사항 정의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DB </a:t>
            </a:r>
            <a:r>
              <a:rPr lang="ko-KR" altLang="en-US" sz="3200" dirty="0" smtClean="0"/>
              <a:t>설계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16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31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79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003" y="1916482"/>
            <a:ext cx="5198301" cy="20166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153" y="2090781"/>
            <a:ext cx="2712671" cy="45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2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4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1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23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556" y="1803748"/>
            <a:ext cx="6630443" cy="34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7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5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956" y="2127467"/>
            <a:ext cx="5611008" cy="120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956" y="3862692"/>
            <a:ext cx="5523978" cy="16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개요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7181850" cy="4514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626" y="2862654"/>
            <a:ext cx="4746321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9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279" y="3190939"/>
            <a:ext cx="5866161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7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9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768" y="3138944"/>
            <a:ext cx="4108602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99" y="2007229"/>
            <a:ext cx="75533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9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/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111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59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386" y="1762897"/>
            <a:ext cx="9028905" cy="44697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140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 smtClean="0"/>
          </a:p>
          <a:p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지식 공유에 대한 관심도 증가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관심사가 다양해짐에 따라 원하는 지식의 범위도 세분화 됨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세분화 된 개인의 관심사에 맞는 지식을 공유할 수 있는 세미나를 열고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그를 위한 장소 제공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모든 사람이 세미나의 주최자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참가자가 될 수 있는 </a:t>
            </a:r>
            <a:r>
              <a:rPr lang="ko-KR" altLang="en-US" sz="2400" dirty="0" err="1" smtClean="0"/>
              <a:t>밋업</a:t>
            </a:r>
            <a:r>
              <a:rPr lang="ko-KR" altLang="en-US" sz="2400" dirty="0" smtClean="0"/>
              <a:t> 기능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다뤄 본 적 없었던 예약 시스템을 구현해 보기 위한 프로젝트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76" y="1727547"/>
            <a:ext cx="3067478" cy="1162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186" y="2000356"/>
            <a:ext cx="4448796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68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66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148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87" y="1622854"/>
            <a:ext cx="9409520" cy="45675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6183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650" y="2798150"/>
            <a:ext cx="4182059" cy="20195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955" y="2418997"/>
            <a:ext cx="2988954" cy="27778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97643" y="2998573"/>
            <a:ext cx="543697" cy="362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1152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8418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진행 현황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839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현황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381" y="860426"/>
            <a:ext cx="8299087" cy="582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11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이번 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이번 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기능 정리 단계 주말간 </a:t>
            </a:r>
            <a:r>
              <a:rPr lang="ko-KR" altLang="en-US" sz="1800" dirty="0" err="1" smtClean="0"/>
              <a:t>디스코드를</a:t>
            </a:r>
            <a:r>
              <a:rPr lang="ko-KR" altLang="en-US" sz="1800" dirty="0" smtClean="0"/>
              <a:t> 활용해서 회의 진행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작업 중 이슈사항 발생 시 조원들과 공유하여 문제 해결할 수 있도록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데이터 베이스 설계를 조속히 할 수 있도록</a:t>
            </a: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작업 시 개선 사항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처음 계획에서 변경되는 사항이나 이슈사항이 발생하는 경우</a:t>
            </a:r>
            <a:endParaRPr lang="en-US" altLang="ko-KR" sz="1800" dirty="0" smtClean="0"/>
          </a:p>
          <a:p>
            <a:pPr marL="457200" lvl="1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깃헙</a:t>
            </a:r>
            <a:r>
              <a:rPr lang="ko-KR" altLang="en-US" sz="1800" dirty="0" smtClean="0"/>
              <a:t> 폴더 이슈사항 공유 파일 적극적으로 사용하기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조원들 모두 각자 </a:t>
            </a:r>
            <a:r>
              <a:rPr lang="en-US" altLang="ko-KR" sz="1800" dirty="0" smtClean="0"/>
              <a:t>ERD </a:t>
            </a:r>
            <a:r>
              <a:rPr lang="ko-KR" altLang="en-US" sz="1800" dirty="0" smtClean="0"/>
              <a:t>설계하여 회의를 통해 </a:t>
            </a:r>
            <a:r>
              <a:rPr lang="ko-KR" altLang="en-US" sz="1800" dirty="0" err="1" smtClean="0"/>
              <a:t>통합본</a:t>
            </a:r>
            <a:r>
              <a:rPr lang="ko-KR" altLang="en-US" sz="1800" dirty="0" smtClean="0"/>
              <a:t> 완성할 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웹 구현 작업 시작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err="1" smtClean="0"/>
              <a:t>유즈케이스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951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5329492"/>
              </p:ext>
            </p:extLst>
          </p:nvPr>
        </p:nvGraphicFramePr>
        <p:xfrm>
          <a:off x="431800" y="1524000"/>
          <a:ext cx="11345864" cy="371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ezone.dao.ht(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ezone.service.ht(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ezone.controller.ht(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ezone.vo.ht(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21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049261"/>
              </p:ext>
            </p:extLst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215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634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52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="" xmlns:a16="http://schemas.microsoft.com/office/drawing/2014/main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424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361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45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18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02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48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57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08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91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44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80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978401" y="2852936"/>
            <a:ext cx="5449240" cy="2145310"/>
          </a:xfrm>
        </p:spPr>
        <p:txBody>
          <a:bodyPr/>
          <a:lstStyle/>
          <a:p>
            <a:r>
              <a:rPr lang="ko-KR" altLang="en-US" b="1" smtClean="0"/>
              <a:t>요구사항 정의서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32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42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4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75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65863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2512899337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38385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122387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965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53455996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692004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538826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568595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614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26264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065023652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013068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52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790712589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916955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7943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02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126912860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42245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882052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198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820859014"/>
              </p:ext>
            </p:extLst>
          </p:nvPr>
        </p:nvGraphicFramePr>
        <p:xfrm>
          <a:off x="851812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866249"/>
              </p:ext>
            </p:extLst>
          </p:nvPr>
        </p:nvGraphicFramePr>
        <p:xfrm>
          <a:off x="851812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14866" y="241014"/>
            <a:ext cx="8403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282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4" y="952500"/>
            <a:ext cx="9524470" cy="571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12594745"/>
              </p:ext>
            </p:extLst>
          </p:nvPr>
        </p:nvGraphicFramePr>
        <p:xfrm>
          <a:off x="849411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637960"/>
              </p:ext>
            </p:extLst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858000"/>
              </p:ext>
            </p:extLst>
          </p:nvPr>
        </p:nvGraphicFramePr>
        <p:xfrm>
          <a:off x="849411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07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604909389"/>
              </p:ext>
            </p:extLst>
          </p:nvPr>
        </p:nvGraphicFramePr>
        <p:xfrm>
          <a:off x="8465079" y="238830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142677"/>
              </p:ext>
            </p:extLst>
          </p:nvPr>
        </p:nvGraphicFramePr>
        <p:xfrm>
          <a:off x="8465079" y="126645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59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016918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772586193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649823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214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340557861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310530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50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2188053"/>
              </p:ext>
            </p:extLst>
          </p:nvPr>
        </p:nvGraphicFramePr>
        <p:xfrm>
          <a:off x="8550875" y="2392244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902821"/>
              </p:ext>
            </p:extLst>
          </p:nvPr>
        </p:nvGraphicFramePr>
        <p:xfrm>
          <a:off x="8550875" y="1270394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672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329978898"/>
              </p:ext>
            </p:extLst>
          </p:nvPr>
        </p:nvGraphicFramePr>
        <p:xfrm>
          <a:off x="8460259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318300"/>
              </p:ext>
            </p:extLst>
          </p:nvPr>
        </p:nvGraphicFramePr>
        <p:xfrm>
          <a:off x="8460259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621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41115630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316574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9225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292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967630370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31464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100623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39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473316963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350268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89050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458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539784078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535516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97417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430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상세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6" y="1677279"/>
            <a:ext cx="11722910" cy="383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1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609168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1559855508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533599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76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2445152887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830589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750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962298216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62613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705732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713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867320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103905687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578772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422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203583871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114369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405906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50269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818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905256838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28166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638694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419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20092666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90857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264055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790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404476543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761349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693288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774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776380221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902401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040286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202797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826082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4866" y="241014"/>
            <a:ext cx="75745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299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76085826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26719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195789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119165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595410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14866" y="241014"/>
            <a:ext cx="59362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597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7366</Words>
  <Application>Microsoft Office PowerPoint</Application>
  <PresentationFormat>사용자 지정</PresentationFormat>
  <Paragraphs>2441</Paragraphs>
  <Slides>161</Slides>
  <Notes>45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161</vt:i4>
      </vt:variant>
    </vt:vector>
  </HeadingPairs>
  <TitlesOfParts>
    <vt:vector size="162" baseType="lpstr">
      <vt:lpstr>Office 테마</vt:lpstr>
      <vt:lpstr>e – Zone </vt:lpstr>
      <vt:lpstr>목차</vt:lpstr>
      <vt:lpstr>개요</vt:lpstr>
      <vt:lpstr>개요</vt:lpstr>
      <vt:lpstr>유즈케이스</vt:lpstr>
      <vt:lpstr>유즈 케이스</vt:lpstr>
      <vt:lpstr>요구사항 정의서</vt:lpstr>
      <vt:lpstr>요구사항 정의서 (개괄)</vt:lpstr>
      <vt:lpstr>요구사항 정의서 (상세 - 기범)</vt:lpstr>
      <vt:lpstr>요구사항 정의서 (상세 - 서희)</vt:lpstr>
      <vt:lpstr>요구사항 정의서 (상세 - 형준)</vt:lpstr>
      <vt:lpstr>요구사항 정의서 (상세 - 현태)</vt:lpstr>
      <vt:lpstr>[DB 설계] ERD 설계</vt:lpstr>
      <vt:lpstr>[DB 설계] ERD 논리설계 (초기)</vt:lpstr>
      <vt:lpstr>[DB 설계] ERD 논리설계 (완성) – 테이블 관계 및 주요 키</vt:lpstr>
      <vt:lpstr>[DB 설계] ERD 논리설계 (최종)</vt:lpstr>
      <vt:lpstr>[DB 설계] ERD 물리설계 (최종)</vt:lpstr>
      <vt:lpstr>화면 설계 및 구현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진행 현황</vt:lpstr>
      <vt:lpstr>진행 현황</vt:lpstr>
      <vt:lpstr>이번 주 Feedback</vt:lpstr>
      <vt:lpstr>THANK  YOU</vt:lpstr>
      <vt:lpstr>양식 통일</vt:lpstr>
      <vt:lpstr>양식 통일</vt:lpstr>
      <vt:lpstr>양식 통일</vt:lpstr>
      <vt:lpstr>양식 통일 – DB SEQUENCE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[화면설계] 사용자 – 웹 -  메인페이지 -  Footer</vt:lpstr>
      <vt:lpstr>[화면설계] 사용자 – 웹 - 로그인 페이지 </vt:lpstr>
      <vt:lpstr>[화면설계] 사용자 – 모바일 -메인페이지</vt:lpstr>
      <vt:lpstr>[화면설계] 사용자 – 모바일 - 로그인 페이지 </vt:lpstr>
      <vt:lpstr>[화면설계] 사용자 – 웹 - 세미나존 정보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설계] 사용자 - 웹 - 게시판 - 공지사항</vt:lpstr>
      <vt:lpstr>PowerPoint 프레젠테이션</vt:lpstr>
      <vt:lpstr>[화면 설계]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설계] 사용자 - 웹 - 게시판 – Q&amp;A</vt:lpstr>
      <vt:lpstr>[화면 설계]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49</cp:revision>
  <dcterms:created xsi:type="dcterms:W3CDTF">2020-04-02T06:13:26Z</dcterms:created>
  <dcterms:modified xsi:type="dcterms:W3CDTF">2020-04-09T08:06:44Z</dcterms:modified>
</cp:coreProperties>
</file>